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49_8262EA9F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modernComment_163_4F780BE1.xml" ContentType="application/vnd.ms-powerpoint.comment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296" r:id="rId2"/>
    <p:sldId id="368" r:id="rId3"/>
    <p:sldId id="341" r:id="rId4"/>
    <p:sldId id="405" r:id="rId5"/>
    <p:sldId id="406" r:id="rId6"/>
    <p:sldId id="404" r:id="rId7"/>
    <p:sldId id="312" r:id="rId8"/>
    <p:sldId id="311" r:id="rId9"/>
    <p:sldId id="310" r:id="rId10"/>
    <p:sldId id="309" r:id="rId11"/>
    <p:sldId id="308" r:id="rId12"/>
    <p:sldId id="313" r:id="rId13"/>
    <p:sldId id="342" r:id="rId14"/>
    <p:sldId id="303" r:id="rId15"/>
    <p:sldId id="302" r:id="rId16"/>
    <p:sldId id="299" r:id="rId17"/>
    <p:sldId id="301" r:id="rId18"/>
    <p:sldId id="304" r:id="rId19"/>
    <p:sldId id="306" r:id="rId20"/>
    <p:sldId id="343" r:id="rId21"/>
    <p:sldId id="315" r:id="rId22"/>
    <p:sldId id="316" r:id="rId23"/>
    <p:sldId id="369" r:id="rId24"/>
    <p:sldId id="314" r:id="rId25"/>
    <p:sldId id="317" r:id="rId26"/>
    <p:sldId id="318" r:id="rId27"/>
    <p:sldId id="319" r:id="rId28"/>
    <p:sldId id="320" r:id="rId29"/>
    <p:sldId id="321" r:id="rId30"/>
    <p:sldId id="322" r:id="rId31"/>
    <p:sldId id="324" r:id="rId32"/>
    <p:sldId id="344" r:id="rId33"/>
    <p:sldId id="325" r:id="rId34"/>
    <p:sldId id="328" r:id="rId35"/>
    <p:sldId id="329" r:id="rId36"/>
    <p:sldId id="331" r:id="rId37"/>
    <p:sldId id="326" r:id="rId38"/>
    <p:sldId id="345" r:id="rId39"/>
    <p:sldId id="338" r:id="rId40"/>
    <p:sldId id="385" r:id="rId41"/>
    <p:sldId id="386" r:id="rId42"/>
    <p:sldId id="373" r:id="rId43"/>
    <p:sldId id="370" r:id="rId44"/>
    <p:sldId id="371" r:id="rId45"/>
    <p:sldId id="392" r:id="rId46"/>
    <p:sldId id="393" r:id="rId47"/>
    <p:sldId id="397" r:id="rId48"/>
    <p:sldId id="399" r:id="rId49"/>
    <p:sldId id="400" r:id="rId50"/>
    <p:sldId id="401" r:id="rId51"/>
    <p:sldId id="374" r:id="rId52"/>
    <p:sldId id="346" r:id="rId53"/>
    <p:sldId id="347" r:id="rId54"/>
    <p:sldId id="348" r:id="rId55"/>
    <p:sldId id="349" r:id="rId56"/>
    <p:sldId id="387" r:id="rId57"/>
    <p:sldId id="377" r:id="rId58"/>
    <p:sldId id="381" r:id="rId59"/>
    <p:sldId id="384" r:id="rId60"/>
    <p:sldId id="355" r:id="rId61"/>
    <p:sldId id="356" r:id="rId62"/>
    <p:sldId id="390" r:id="rId63"/>
    <p:sldId id="389" r:id="rId64"/>
    <p:sldId id="364" r:id="rId65"/>
    <p:sldId id="365" r:id="rId66"/>
    <p:sldId id="388" r:id="rId67"/>
    <p:sldId id="357" r:id="rId68"/>
    <p:sldId id="359" r:id="rId69"/>
    <p:sldId id="367" r:id="rId70"/>
    <p:sldId id="366" r:id="rId71"/>
    <p:sldId id="391" r:id="rId72"/>
    <p:sldId id="362" r:id="rId73"/>
    <p:sldId id="402" r:id="rId74"/>
    <p:sldId id="403" r:id="rId75"/>
    <p:sldId id="376" r:id="rId76"/>
    <p:sldId id="378" r:id="rId77"/>
    <p:sldId id="379" r:id="rId78"/>
    <p:sldId id="380" r:id="rId79"/>
    <p:sldId id="382" r:id="rId80"/>
    <p:sldId id="383" r:id="rId81"/>
    <p:sldId id="340" r:id="rId82"/>
    <p:sldId id="351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00FF04"/>
    <a:srgbClr val="FF84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B3B300F-CF1F-540F-70A8-29212E91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4DB5BD4-1C8D-137E-854D-08D03DBF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F69597-D941-7CDE-83A4-D171B4F25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7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F3ADA8-E61B-0D19-5C36-DD815AD1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A3C9A8-3217-F572-65E0-9377206C7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B821767-1500-8181-EA1A-93BB74639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17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208EE84-F66C-7019-250A-F73A3896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AD4D4BB-001A-E758-2F99-362DD4805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FA991C7-6CBD-4872-D035-EBB4EBE5D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90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07B3B06-E3D7-F330-DCF8-4E042B2C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96B17F4-4479-C4C3-3000-46DA1C7C0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6D62D3A-13C6-09DF-2C04-D4859ABB3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6A1933D-B43B-08C9-E212-EC7B7876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1C41621-C38A-B71A-FEF8-E93D1FFEE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FB3374-DA47-5FC4-60AE-2438A4325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128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914829-E1AB-5E78-CBA6-4C66EFAC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A0C6809-4F50-4B9E-05AD-0BF25F84E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EB6E96-CE88-B7B6-08B2-23407B11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9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37CC9AB-BFC1-26DF-727B-5642750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EE8DA0-DB2D-CCFB-E2B1-26A155158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A52E163-A3E6-1E79-D46B-D09D99EDF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82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3A6FA43-BEF2-4942-8A14-2281D419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9771AD-4E1E-FCA8-5E2A-1FB98E670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90F2AE3-996F-C6CE-2085-38BE66896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63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8D0C6-20EC-E6D6-2FE7-F47C8997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5C96DBB-85F1-3AB7-B97D-1A50366DD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6772B67-1621-FB1F-CF12-87DB47AF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8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AB3326-BD5A-5141-E7D4-090D0237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E0A3C3-AE2A-6747-7D4A-5543C7B6D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13A2F9E-0939-EE03-5B44-39B2318C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04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19F6F6-29BA-A815-5300-2DC2F535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E1B9C8-C128-B625-1CCA-2B173455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EE42D49-DCD0-60A9-45A5-19F0D7883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901E86-20DF-19FB-4EBD-746E87A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7CBFED-44C1-A120-AE38-AF6EEDEA9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9833E5-2D86-8C19-171E-D32DAABC5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73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D5D34D-6E7A-CAC1-2C13-78FEA47E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7C64770-F2AB-AF3A-2635-96681DB7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4B37C47-6B49-6CB1-53F3-DBD18D956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6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2EAC5B5-AD30-6EDA-F4A6-02BB473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ACBAA0-CD6B-FB1F-CAD1-C9B5485B1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2A5412-1795-E8CE-3060-00A90BAC0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66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DAB880-1DD8-6D24-FC78-6225DD07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636576-9747-3EE4-075D-77A2DA563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93562AB-2E8D-ED2A-1C4A-995492E20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45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2FED314-83EE-6F29-072A-8756C090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57CE917-32B9-4B53-B755-229E3589F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EBE36E4-DB09-27A5-DBBC-6E3DE2C63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527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jpg"/><Relationship Id="rId4" Type="http://schemas.openxmlformats.org/officeDocument/2006/relationships/image" Target="../media/image10.jpg"/><Relationship Id="rId9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131" y="3355077"/>
            <a:ext cx="568862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bg1"/>
                </a:solidFill>
              </a:rPr>
              <a:t>Understanding precision and directional bias of fisheries abundance estimates across 24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C85D-A989-AA16-4976-A1B6CB7F6C13}"/>
              </a:ext>
            </a:extLst>
          </p:cNvPr>
          <p:cNvSpPr txBox="1"/>
          <p:nvPr/>
        </p:nvSpPr>
        <p:spPr>
          <a:xfrm>
            <a:off x="5589825" y="4931838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B8FE-C255-8080-6D3C-D061F2444E3A}"/>
              </a:ext>
            </a:extLst>
          </p:cNvPr>
          <p:cNvSpPr txBox="1"/>
          <p:nvPr/>
        </p:nvSpPr>
        <p:spPr>
          <a:xfrm>
            <a:off x="5451232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Bureau of Land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DEE3B-1543-80DD-E1CD-F8D49642605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National Parks Gallery</a:t>
            </a:r>
          </a:p>
        </p:txBody>
      </p:sp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F2DC3-82AE-DF9A-C694-6AE32FE17B3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8C858-FA5E-E7AF-A6A6-4CBB8C51AC3A}"/>
              </a:ext>
            </a:extLst>
          </p:cNvPr>
          <p:cNvSpPr txBox="1"/>
          <p:nvPr/>
        </p:nvSpPr>
        <p:spPr>
          <a:xfrm>
            <a:off x="5495194" y="48392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Fish and Wildlife Service</a:t>
            </a:r>
          </a:p>
        </p:txBody>
      </p:sp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0625D-776D-C285-09D5-FAD46CD70CC1}"/>
              </a:ext>
            </a:extLst>
          </p:cNvPr>
          <p:cNvSpPr txBox="1"/>
          <p:nvPr/>
        </p:nvSpPr>
        <p:spPr>
          <a:xfrm>
            <a:off x="6149055" y="49339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Nic McPhee</a:t>
            </a:r>
          </a:p>
        </p:txBody>
      </p:sp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364385" y="-157447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1818021" y="2078026"/>
            <a:ext cx="479379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4E2CA9B-1E83-0BEC-6CE7-A43BAEE6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E3B7-C4DA-1DD7-CBD9-15EC2F2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C56B4-E3D6-3C9C-BA6D-6CCFAF89220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FAA03-D9C5-3437-3608-CCAE23444BF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36653C-FC4F-3831-A229-B8C9CFE0F2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600F444-5CB7-41C5-3FB0-283B3DA03CD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C92D-D8A0-104C-4007-72F1823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2" y="1152475"/>
            <a:ext cx="6677989" cy="375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A573E-D18A-CA8D-159E-D63F1CEA28F2}"/>
              </a:ext>
            </a:extLst>
          </p:cNvPr>
          <p:cNvSpPr txBox="1"/>
          <p:nvPr/>
        </p:nvSpPr>
        <p:spPr>
          <a:xfrm>
            <a:off x="610205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Animalia</a:t>
            </a:r>
          </a:p>
        </p:txBody>
      </p:sp>
    </p:spTree>
    <p:extLst>
      <p:ext uri="{BB962C8B-B14F-4D97-AF65-F5344CB8AC3E}">
        <p14:creationId xmlns:p14="http://schemas.microsoft.com/office/powerpoint/2010/main" val="3987523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C3E2C1-3DBF-FC65-3FF1-8D2139C6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0AC7-7AFE-A866-17C6-7B648AE5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C2754-AC1A-6B16-E43E-F071E3DBC51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918E8-5006-28B1-9AC3-49EDB0C3DF1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9B89F1-0ED6-882F-E17C-C4677C33B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56BAB9-E55C-E265-5538-FE42048F51A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3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0CF82B8-48BE-598D-7381-933D5EA4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7D11A-DA7E-E4DE-A094-E6171B84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3BF89-0C9E-DE28-80D2-D7F5FC5D54B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488BA-348C-BA7B-52B1-23394D555A3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08DDCD6-14CA-5359-46F1-397F1EDB07B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722D4E2-9D62-C30B-91BA-20C6B0F6BDF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FCD92-A5E6-D55C-A02C-63E8EB075B5B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7FF9C5-FD92-9637-8B01-94CEBA35E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FDC8-6DCD-09D4-3E9E-B08689B3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DA35AB-B326-BDF5-E61A-7FC4A6B13A3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8709F-5800-357C-5A7E-D2FED8F77AB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B16C35-3B3C-61F9-DE70-087A55AA6B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7241984-161B-BF0A-E57C-E71FB2E5D14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endParaRPr lang="en-US" sz="1800" dirty="0">
              <a:solidFill>
                <a:srgbClr val="00FF04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9CF00-8D16-D63E-856A-B473D676F55E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F455F-6656-4BF8-EAB5-A10B35A41B2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BC3DE-1780-D4EF-B25B-D177E4C63DBA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873B9-F0B7-1220-DF51-800AABF6DCA4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F5F180-0D80-700E-001F-FF80110B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35B55-0C7C-4AFA-0C7E-CFF0763D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83554-0211-11D9-0004-34FA8B44FFC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64FFB-9F89-92AF-BAEE-0B5F8A1F28E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94491E5-F958-AD72-67BD-0215CFD191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B8A211A-F4DD-95E9-5091-9EE03E4B95F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66E43-A5C3-DC25-F71C-DDAF11B366BA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1A993-2728-8139-CB52-D2FDFFFBB878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6BF7D-FDEE-C087-3B0F-BAA334C090BE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9A69F-262E-993E-E0D9-EF261640B908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EE09F-5A4E-E9BA-9262-590E456D9164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B8EED-E88B-B3F4-BED6-988BB09084CD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9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9E433CD-26FD-7447-DFD9-ECE2395A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2BFF-5202-21FC-890C-140D5CE0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E7A16-08F4-BCD4-6ECA-F4546BD81BF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6CE0-D4E5-A38F-0966-667D219E332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7900E4-20D5-E145-A0F5-9A5FA4538B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E03CEC1-2F74-7E94-9333-9AAB2260076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70431-B2A4-FA35-F3A5-7A8A975FEEB1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875D-DAFE-B62D-919F-C90E23CC1076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48EC2-1A48-39B5-7822-EC1AFA7F375C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1671D-C733-A70E-848E-AA30C33B15BF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358E9-72FC-8DAC-8DFB-8D50FE24E580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9B028-7BE9-F6CD-3997-56FDE72A7302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CD2C8-2E2C-CA75-AC1B-5B583BB7980E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03F-3FEF-CF54-F727-FEB475437BF7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9816B8-3519-5FB1-25E8-D5CEEF8F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F1402-F69D-AEF6-29DF-92B99FBE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232EA-C562-D269-FA30-B6D290DDE65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30DA-9C85-64F3-FD0D-CC764EE4959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F69FC8-B359-C0CE-54FE-AA773F9FF6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8952D4F-E0CA-D9B5-ABA6-5856E607CA6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D4CD4-E9C5-0CA1-91FD-0C5E424B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93" y="1152475"/>
            <a:ext cx="5229225" cy="392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15CF2-61BE-E752-26EA-BB6117BAC3FE}"/>
              </a:ext>
            </a:extLst>
          </p:cNvPr>
          <p:cNvSpPr txBox="1"/>
          <p:nvPr/>
        </p:nvSpPr>
        <p:spPr>
          <a:xfrm>
            <a:off x="4851501" y="4830554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2665722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B8C11B8-A9FF-5D1F-6443-CB3327C0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68D8-0F67-FBC2-4DFC-C511EB89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5BB775-2314-146E-0042-2382C0ABE7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E0FE4-7F04-6D59-3D4A-181F238A97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5204BBB-7C3D-207F-6524-A689A617E88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8E72A1-1868-CC60-C9A7-33C3FC7887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A7552-F328-7350-EA8B-FA664324A2A5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6DCB9-BDEE-285A-57BC-3BE3E25E99D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992C9-E6D3-7E06-6ABA-E1CA81AA72C5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BE133-C626-D65B-7722-F9AD3B8D3A50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BEEDC-C78E-A462-7300-B86CF13AC767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05D72-15AA-F30C-6334-F14D33E49D86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AF0B7-BB9F-50E5-4CD7-C16A284238BF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98F1-62F4-44B4-31DD-0E1A3106C831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1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</a:t>
            </a:r>
            <a:r>
              <a:rPr lang="en-US" sz="2600" dirty="0">
                <a:solidFill>
                  <a:srgbClr val="00FF04"/>
                </a:solidFill>
              </a:rPr>
              <a:t>observation bias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</a:t>
            </a:r>
            <a:r>
              <a:rPr lang="en-US" sz="2600" dirty="0">
                <a:solidFill>
                  <a:srgbClr val="FBFF00"/>
                </a:solidFill>
              </a:rPr>
              <a:t>observation variance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D64623-B623-7DDD-A10A-07E9F2582CE3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12F23-8BEA-C51E-FEC9-E87B1EA73819}"/>
              </a:ext>
            </a:extLst>
          </p:cNvPr>
          <p:cNvSpPr/>
          <p:nvPr/>
        </p:nvSpPr>
        <p:spPr>
          <a:xfrm>
            <a:off x="6793626" y="305728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71ACB4-1A39-59A4-8B6C-21DFFF5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AF26-9D51-5C75-C80C-2D0508E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926DC-8632-27E0-6218-3C3F3A0F0F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1300-5E96-E205-618E-0F037FD756F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53E9C04-D2FA-C3AB-18FE-FF26D05315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2764D71-0E62-595F-7373-D8D790829FC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9F03BD-F212-F209-6695-EC399EC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306B-31A4-B8D7-2F41-6750A0E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578BE-60FA-7E50-D43C-DA646535656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97F66-A454-726C-05FC-39266966DB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F76155-D785-85FD-E2EC-6BCECD0D6F4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0EBC-E62E-3E74-B913-C5E94B74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C16C50-4297-3356-34F5-B9019E4F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ABC39-5FF9-04C8-7862-B91B175A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8DFD-44C1-1CD5-C112-0684FE6C879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5442F-0DAD-C7A3-3BAE-A9650375C1B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3F98FB4-8F77-9D21-61BC-00994F6CA3F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6D32-2701-6088-6487-C484322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CF8BDA-8592-D04F-6FD3-B7656A12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3CCD-0D1B-B44A-0657-9FCD7313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EA130-52D3-61B3-95B1-CC65E17A71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4873-7608-EB8E-7BDA-52B741B600E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00C4E8B-B3E1-C348-AF2F-A3BEA62A54D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15CA128-5CB0-4A25-E64B-4186C3F0075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85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4D84B2-642F-F1E0-DCAF-7F2861E3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B4126-64DC-B48F-8F5D-3B07E23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46BA-4D5E-8C80-9A4F-441E681C26E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32C4-F4DD-6D4C-E64E-C296C0F74EF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4D2D9C-9D9D-B180-E125-37A523392D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4B76C26-D349-9E3A-9D00-2FFC16F492EB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68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terrible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and restoration funding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0ADFB9-A0DA-7148-5E96-CDEF355A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9880D-96CA-582E-AE33-48CE071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CEA2-0B18-B5BF-8379-74FAA4F4D2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314F9-8D40-302D-6A00-DCC1151593E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F7E280-2F36-2A20-AF10-95F7B2A14A9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92798CB-2206-9072-7F42-87DD673DB1D5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16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9CAD1-62B1-4AA1-8DFE-2C5C9A479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2C83-85B8-197D-865E-CA46DD17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D87A5D-20C9-B9D8-D2E4-9B1633A5881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E5675-1F79-67DC-0BB4-7EC0592514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EA644EF-98A1-BD36-C7FE-936E0DA96B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57585D4-4E7C-9C28-A720-9905378EB95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Optimizing utility of limited budgets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9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E155D5-0A52-3FD4-321F-74BE3393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ADF1-E84F-8FD6-63E0-69709A0D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53BA76-B119-E364-F9B8-8956813769E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BBBC-F98A-73E1-B8E6-04C2D75A2CB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CA3DBDE-8BE6-1D60-C835-78DC1FEC08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D02A42C-F66D-EF4C-9113-32E655EE13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7802" y="1624426"/>
            <a:ext cx="826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 you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9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5213</TotalTime>
  <Words>1774</Words>
  <Application>Microsoft Office PowerPoint</Application>
  <PresentationFormat>On-screen Show (16:9)</PresentationFormat>
  <Paragraphs>339</Paragraphs>
  <Slides>82</Slides>
  <Notes>82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Century Schoolbook</vt:lpstr>
      <vt:lpstr>Wingdings 2</vt:lpstr>
      <vt:lpstr>View</vt:lpstr>
      <vt:lpstr>Understanding precision and directional bias of fisheries abundance estimates across 24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McGreal</cp:lastModifiedBy>
  <cp:revision>21</cp:revision>
  <dcterms:modified xsi:type="dcterms:W3CDTF">2025-11-03T20:16:16Z</dcterms:modified>
</cp:coreProperties>
</file>